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3" r:id="rId46"/>
    <p:sldId id="301" r:id="rId47"/>
    <p:sldId id="300" r:id="rId48"/>
    <p:sldId id="302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ue-varna.bg/e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6AE322-D4D5-42F9-AF0F-73D9C0CC6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184613"/>
            <a:ext cx="8858250" cy="497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7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A536-C6E8-4E74-9B38-3BA415297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2BDBE-09CB-4983-8A41-7AF34BBA5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E8166-A1EE-40F8-8F60-E51C73BA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6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8FF58-82D9-497E-8DCF-BCF1824E5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325379"/>
            <a:ext cx="4144485" cy="130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51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E7F5-804E-4E7C-9975-E394E6D6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AB081-5D58-4E95-AB02-96ABEF8C3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B1197-C2C7-44F4-B578-28C1F7D1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4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1A9B8D-D72A-4504-B5EB-9BEC5B2B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9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56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1427C7-7345-4959-8E15-B73BF7594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77320" cy="71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E48A-84DF-41D5-B852-ACB1BBC12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EFCC-E9BE-4F85-B6AB-D0B4C122E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5B92D-7A31-48DF-BE75-AFE2A943F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" y="0"/>
            <a:ext cx="12161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62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FE45C4-B261-47C6-8B63-3AFF12553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9" y="0"/>
            <a:ext cx="12113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37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07A60A-B3B1-4D4F-89A7-557B98BD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53"/>
            <a:ext cx="12192000" cy="68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52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D57EEA-9B04-45CF-AD30-4C638777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7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631217-E99C-478C-8FC3-56A7F994C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3502"/>
            <a:ext cx="12209351" cy="652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62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06DB-0CD5-4A48-AAC8-CCDE08AF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4F77D-3A04-4CCD-B975-6F8E39D57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3CB56-196E-4F1C-A2C6-10B3FAC99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3"/>
            <a:ext cx="12192000" cy="68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17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50CA7-4A79-46A3-A380-06798E8D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2"/>
            <a:ext cx="12192000" cy="684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61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1A1193-335D-4EBA-BDAF-55B12695E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77"/>
            <a:ext cx="12192000" cy="676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58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48CE-09DB-4C54-9793-26511A29F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54456-880D-4136-945C-8407F8816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Students would feel more at ease if they completed a test before to each practice.</a:t>
            </a:r>
          </a:p>
          <a:p>
            <a:r>
              <a:rPr lang="en-US" dirty="0"/>
              <a:t>Instructors will have less stress if grading is calculated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1522746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EB48A2-2363-4373-8093-F71F86770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768" y="-1"/>
            <a:ext cx="12248495" cy="696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49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ACC22A-42E4-4E45-A1FA-8F612500D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35" y="0"/>
            <a:ext cx="6342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07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3EA3-4D47-4D64-88FD-14DBD79A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8D45F-255E-4FCD-8595-311208539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045DF-8EC4-431F-81D8-0D063212A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" y="0"/>
            <a:ext cx="1216612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F03B2A-5B9D-4165-A7F6-E891D2076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6525"/>
            <a:ext cx="7153072" cy="41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22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0157-EC3A-474C-93D7-779E78AE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BE299-E3E6-4821-B1DB-5B3DBE0D7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CF29D-A21B-4937-B025-DDF85C07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" y="0"/>
            <a:ext cx="12172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59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BAE7F0-8CA8-4F1B-99E1-7B5166DE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70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8BE69-5B12-4CA0-B479-912FD9B6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4891-04BC-41B0-82C1-A042477E8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9241B-F99B-4CCC-95E0-8DFC155A7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22"/>
            <a:ext cx="12192000" cy="684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87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90F253-D94A-4F04-BB90-ADC5BD7C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48"/>
            <a:ext cx="12192000" cy="68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05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60C6A1-F76B-4DF5-95E0-A23A33C4C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4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3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D8D4-BA90-47EB-908C-7C8287BB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C7DE9-2A41-4CEC-9C9F-55F4FEC87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0" y="248488"/>
            <a:ext cx="11065235" cy="600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81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D686E-0419-431F-88D7-0563BC2D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67434-B816-4340-BC09-61F799209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A5E35-8918-455E-87A3-B4EBD759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2"/>
            <a:ext cx="12192000" cy="68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40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F81C-3351-4AE8-A26B-C4BF396B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AC061-CB77-48B1-91CE-6FEF1E9CA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FE774-4C3A-4192-9C68-31E94021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80"/>
            <a:ext cx="12192000" cy="677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112BA7-6B8B-4379-9353-52927D6B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766"/>
            <a:ext cx="12192000" cy="54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87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A2352E-D8DD-4E2A-BDE2-18818F85D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8"/>
            <a:ext cx="12192000" cy="68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17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7C9726-4D5A-40E2-A386-0EA49B92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24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2AFA9A-5657-46FC-9FFD-9FE74154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8"/>
            <a:ext cx="12192000" cy="683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19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EBDFB-2C0C-445A-8241-659F0754A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1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08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63372B-69F1-4530-ADD6-3B72B1882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" y="0"/>
            <a:ext cx="12095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62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2FD98-E649-4859-B938-98FF41F3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82F70-BDD0-4F70-BEFC-F769C0DE3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A3337-F90A-4F7B-8A4C-5EB644A06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50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17EB7-B8FB-4BEF-8235-453B0654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DD4BB-FFA2-43D6-9477-47BD64632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6CAD1-0945-42EC-ABC1-7A357DDE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0"/>
            <a:ext cx="12192000" cy="68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36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6622D9-E3CB-4290-9E3D-62C2E69B7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6" y="104217"/>
            <a:ext cx="11096625" cy="630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82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2713-324F-4390-AB86-465C1354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330C1-6822-471D-9030-FAA09E6A5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1AFAC-2BDB-4407-92E6-A2F60C60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88"/>
            <a:ext cx="12192000" cy="68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20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C306-137C-4127-B303-A1A8AAA9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6515C-A8D5-4141-A696-CF437EA63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E5A48-034B-4D7B-8445-61420B205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43"/>
            <a:ext cx="12192000" cy="67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63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2515DF-A249-49E7-8EAD-2F303FF7D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143"/>
            <a:ext cx="12192000" cy="704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01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30372B-28D7-4A6F-9ABE-F94DE98D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34" y="0"/>
            <a:ext cx="8311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55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5DF8-7C1D-410C-A855-3441106A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Hybrid App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BADB5-4FCA-426F-AC80-57A694E1282E}"/>
              </a:ext>
            </a:extLst>
          </p:cNvPr>
          <p:cNvSpPr txBox="1"/>
          <p:nvPr/>
        </p:nvSpPr>
        <p:spPr>
          <a:xfrm>
            <a:off x="888631" y="1703594"/>
            <a:ext cx="3727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University of Economics – Varna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A87A2-C16A-483B-B465-5944D227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73" y="532541"/>
            <a:ext cx="6297227" cy="2652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6660E0-602E-46C3-B826-8F5A126C0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28848"/>
            <a:ext cx="8547716" cy="2329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839F2-5CAC-4050-859D-86290200E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6101" y="3070231"/>
            <a:ext cx="2365899" cy="3787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1EC907-545C-45CE-9F0B-A0853A6D0081}"/>
              </a:ext>
            </a:extLst>
          </p:cNvPr>
          <p:cNvSpPr txBox="1"/>
          <p:nvPr/>
        </p:nvSpPr>
        <p:spPr>
          <a:xfrm>
            <a:off x="6827792" y="163209"/>
            <a:ext cx="5716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https://students-manager.azurewebsites.net/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715223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D44-75C4-472D-92F9-F0DDF732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and Deployed via Docker &amp; Travis 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A64BE-C6DE-4F60-B987-D9948DFD5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608" y="0"/>
            <a:ext cx="7685241" cy="4033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BB0C5-C920-4F13-9007-8FDE91B5C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608" y="3391824"/>
            <a:ext cx="7727392" cy="3466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F5906A-1627-4E8E-B29E-93666F110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" y="1637665"/>
            <a:ext cx="70104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99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089BA-EAFB-4746-9A56-622D1D6D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94DE9A-FDF5-40E3-ADFC-86A25A17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5500"/>
            <a:ext cx="12192000" cy="52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800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A42A-83A6-4560-93AC-604F9065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Easily deployed in the Azure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BC0A2-74FD-4861-9244-3C90F89C5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238" y="0"/>
            <a:ext cx="5738091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11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A80A-B206-4720-870D-A1BF7C50E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C35C4-CEDD-4451-A72B-F2374F5F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746"/>
            <a:ext cx="12192000" cy="35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14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AEBEF1-7C0C-4C81-93EE-5CFDB127F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1" y="671796"/>
            <a:ext cx="10056466" cy="55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04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4C22-8D71-4408-AC1C-48CB6CAB1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FBA38-3E2F-46E3-B47B-CBB4BC63F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14" y="606046"/>
            <a:ext cx="8064995" cy="59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8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AE9D5D-38F9-40D4-8959-81BCAFD4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27"/>
            <a:ext cx="12192000" cy="640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6BADE9-ED66-49FC-89D7-3C02048B0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15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CE9F-FBA0-41B7-8424-16BFF3B4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DAADD-D718-490B-816F-9D7797AD8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11BC2-280E-4AC1-8220-0EBED1C48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402"/>
            <a:ext cx="12192000" cy="576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1695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112</TotalTime>
  <Words>58</Words>
  <Application>Microsoft Office PowerPoint</Application>
  <PresentationFormat>Widescreen</PresentationFormat>
  <Paragraphs>8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Calibri Light</vt:lpstr>
      <vt:lpstr>Rockwell</vt:lpstr>
      <vt:lpstr>Wingdings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Hybrid App Development</vt:lpstr>
      <vt:lpstr>Build and Deployed via Docker &amp; Travis CI</vt:lpstr>
      <vt:lpstr>PowerPoint Presentation</vt:lpstr>
      <vt:lpstr>Easily deployed in the Azure cloud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Yordanov, Yordan (Varna) BGR</dc:creator>
  <cp:lastModifiedBy>Yordanov, Yordan (Varna) BGR</cp:lastModifiedBy>
  <cp:revision>13</cp:revision>
  <dcterms:created xsi:type="dcterms:W3CDTF">2021-02-24T07:40:33Z</dcterms:created>
  <dcterms:modified xsi:type="dcterms:W3CDTF">2023-03-31T07:13:22Z</dcterms:modified>
</cp:coreProperties>
</file>